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layfair Display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Oswal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24" Type="http://schemas.openxmlformats.org/officeDocument/2006/relationships/font" Target="fonts/Oswald-bold.fntdata"/><Relationship Id="rId12" Type="http://schemas.openxmlformats.org/officeDocument/2006/relationships/slide" Target="slides/slide7.xml"/><Relationship Id="rId23" Type="http://schemas.openxmlformats.org/officeDocument/2006/relationships/font" Target="fonts/Oswa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regular.fntdata"/><Relationship Id="rId14" Type="http://schemas.openxmlformats.org/officeDocument/2006/relationships/slide" Target="slides/slide9.xml"/><Relationship Id="rId17" Type="http://schemas.openxmlformats.org/officeDocument/2006/relationships/font" Target="fonts/PlayfairDisplay-italic.fntdata"/><Relationship Id="rId16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6f972163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6f97216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.jpg"/><Relationship Id="rId5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2.jp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11971" l="0" r="0" t="11971"/>
          <a:stretch/>
        </p:blipFill>
        <p:spPr>
          <a:xfrm>
            <a:off x="76200" y="70650"/>
            <a:ext cx="8768973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4294967295" type="title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Project 2018, 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60" name="Google Shape;60;p13"/>
          <p:cNvSpPr txBox="1"/>
          <p:nvPr>
            <p:ph idx="4294967295" type="subTitle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October 10,  2018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idx="4294967295" type="body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Steel erecting has begun . Existing  connections next. Decking the steel for 2nd floor and roof will follow.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0" l="16697" r="16697" t="0"/>
          <a:stretch/>
        </p:blipFill>
        <p:spPr>
          <a:xfrm>
            <a:off x="76200" y="70650"/>
            <a:ext cx="44423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7648" l="0" r="0" t="7656"/>
          <a:stretch/>
        </p:blipFill>
        <p:spPr>
          <a:xfrm>
            <a:off x="4594800" y="70650"/>
            <a:ext cx="2181600" cy="24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b="13028" l="0" r="0" t="13028"/>
          <a:stretch/>
        </p:blipFill>
        <p:spPr>
          <a:xfrm>
            <a:off x="4594800" y="2609250"/>
            <a:ext cx="4442399" cy="246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16663" r="16656" t="0"/>
          <a:stretch/>
        </p:blipFill>
        <p:spPr>
          <a:xfrm>
            <a:off x="4571100" y="0"/>
            <a:ext cx="4572897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66301" cy="319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12501" l="0" r="0" t="12501"/>
          <a:stretch/>
        </p:blipFill>
        <p:spPr>
          <a:xfrm>
            <a:off x="-200" y="0"/>
            <a:ext cx="91444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idx="4294967295" type="body"/>
          </p:nvPr>
        </p:nvSpPr>
        <p:spPr>
          <a:xfrm>
            <a:off x="381000" y="4061050"/>
            <a:ext cx="5160000" cy="701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New ditching and rip rap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0" l="5100" r="5100" t="0"/>
          <a:stretch/>
        </p:blipFill>
        <p:spPr>
          <a:xfrm>
            <a:off x="4900700" y="100050"/>
            <a:ext cx="4161249" cy="48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b="0" l="5100" r="5100" t="0"/>
          <a:stretch/>
        </p:blipFill>
        <p:spPr>
          <a:xfrm>
            <a:off x="76200" y="100050"/>
            <a:ext cx="4747674" cy="49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4294967295" type="title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Milling and base reconstruction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0" l="3985" r="3976" t="0"/>
          <a:stretch/>
        </p:blipFill>
        <p:spPr>
          <a:xfrm>
            <a:off x="83275" y="1365900"/>
            <a:ext cx="2959498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0" l="3985" r="3976" t="0"/>
          <a:stretch/>
        </p:blipFill>
        <p:spPr>
          <a:xfrm>
            <a:off x="3098025" y="1365900"/>
            <a:ext cx="2959473" cy="241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0" l="3985" r="3976" t="0"/>
          <a:stretch/>
        </p:blipFill>
        <p:spPr>
          <a:xfrm>
            <a:off x="6112750" y="1365900"/>
            <a:ext cx="2959498" cy="24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0" l="27813" r="27813" t="0"/>
          <a:stretch/>
        </p:blipFill>
        <p:spPr>
          <a:xfrm>
            <a:off x="82050" y="70650"/>
            <a:ext cx="4673526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0" l="19339" r="19345" t="0"/>
          <a:stretch/>
        </p:blipFill>
        <p:spPr>
          <a:xfrm>
            <a:off x="4977550" y="70650"/>
            <a:ext cx="40896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 b="34802" l="-16410" r="16410" t="0"/>
          <a:stretch/>
        </p:blipFill>
        <p:spPr>
          <a:xfrm>
            <a:off x="1456525" y="3167550"/>
            <a:ext cx="3299052" cy="175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7769" l="0" r="0" t="7778"/>
          <a:stretch/>
        </p:blipFill>
        <p:spPr>
          <a:xfrm>
            <a:off x="76196" y="76200"/>
            <a:ext cx="4442400" cy="500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7769" l="0" r="0" t="7778"/>
          <a:stretch/>
        </p:blipFill>
        <p:spPr>
          <a:xfrm>
            <a:off x="4613700" y="70650"/>
            <a:ext cx="4442404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0" l="5245" r="5245" t="0"/>
          <a:stretch/>
        </p:blipFill>
        <p:spPr>
          <a:xfrm>
            <a:off x="76200" y="76200"/>
            <a:ext cx="59697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b="18684" l="0" r="0" t="18678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5">
            <a:alphaModFix/>
          </a:blip>
          <a:srcRect b="18684" l="0" r="0" t="18678"/>
          <a:stretch/>
        </p:blipFill>
        <p:spPr>
          <a:xfrm>
            <a:off x="6096599" y="2606700"/>
            <a:ext cx="2959496" cy="24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